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85" dt="2025-05-02T09:51:28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2T10:14:15.065" v="6689" actId="404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2T07:10:07.780" v="6167" actId="27636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2T07:10:07.780" v="6167" actId="27636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4-24T05:57:46.724" v="4672" actId="20577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4-24T05:57:46.724" v="4672" actId="20577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4-24T05:57:50.600" v="4674" actId="20577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4-24T05:57:50.600" v="4674" actId="20577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2T08:06:45.853" v="6466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2T08:06:45.853" v="6466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2T09:51:36.693" v="6550" actId="478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del mod">
          <ac:chgData name="Unai Famoso" userId="f8970a838cfae24a" providerId="LiveId" clId="{2A12DB4A-51D5-461A-85D5-23824655F47B}" dt="2025-05-02T09:51:36.693" v="6550" actId="478"/>
          <ac:spMkLst>
            <pc:docMk/>
            <pc:sldMk cId="2061934053" sldId="264"/>
            <ac:spMk id="7" creationId="{33534653-3610-6031-4632-D40B201ABC81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2T10:14:15.065" v="6689" actId="404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2T10:14:15.065" v="6689" actId="404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2T08:19:57.764" v="6469" actId="1076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2T08:19:57.764" v="6469" actId="1076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mod">
          <ac:chgData name="Unai Famoso" userId="f8970a838cfae24a" providerId="LiveId" clId="{2A12DB4A-51D5-461A-85D5-23824655F47B}" dt="2025-04-23T16:40:10.488" v="4540" actId="1076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4-23T16:43:45.976" v="4542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2T08:01:54.753" v="6460" actId="1076"/>
        <pc:sldMkLst>
          <pc:docMk/>
          <pc:sldMk cId="2120485942" sldId="273"/>
        </pc:sldMkLst>
        <pc:spChg chg="add del">
          <ac:chgData name="Unai Famoso" userId="f8970a838cfae24a" providerId="LiveId" clId="{2A12DB4A-51D5-461A-85D5-23824655F47B}" dt="2025-05-01T13:26:51.593" v="5235" actId="478"/>
          <ac:spMkLst>
            <pc:docMk/>
            <pc:sldMk cId="2120485942" sldId="273"/>
            <ac:spMk id="4" creationId="{1D122585-26BA-87A6-124F-8D5D930B24E0}"/>
          </ac:spMkLst>
        </pc:spChg>
        <pc:spChg chg="add mod">
          <ac:chgData name="Unai Famoso" userId="f8970a838cfae24a" providerId="LiveId" clId="{2A12DB4A-51D5-461A-85D5-23824655F47B}" dt="2025-05-02T08:01:54.753" v="6460" actId="1076"/>
          <ac:spMkLst>
            <pc:docMk/>
            <pc:sldMk cId="2120485942" sldId="273"/>
            <ac:spMk id="10" creationId="{82077031-C63E-BE12-2B6B-6D2365A48C7A}"/>
          </ac:spMkLst>
        </pc:spChg>
        <pc:spChg chg="add del mod">
          <ac:chgData name="Unai Famoso" userId="f8970a838cfae24a" providerId="LiveId" clId="{2A12DB4A-51D5-461A-85D5-23824655F47B}" dt="2025-05-01T13:28:59.363" v="5261" actId="478"/>
          <ac:spMkLst>
            <pc:docMk/>
            <pc:sldMk cId="2120485942" sldId="273"/>
            <ac:spMk id="12" creationId="{4FC2BC09-6547-968D-C1F7-0868F1B72232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del mod">
          <ac:chgData name="Unai Famoso" userId="f8970a838cfae24a" providerId="LiveId" clId="{2A12DB4A-51D5-461A-85D5-23824655F47B}" dt="2025-05-01T13:27:04.127" v="5237" actId="478"/>
          <ac:graphicFrameMkLst>
            <pc:docMk/>
            <pc:sldMk cId="2120485942" sldId="273"/>
            <ac:graphicFrameMk id="6" creationId="{8DBFD034-E3EE-8140-393E-4FA2399EAE0D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  <pc:picChg chg="add del mod ord">
          <ac:chgData name="Unai Famoso" userId="f8970a838cfae24a" providerId="LiveId" clId="{2A12DB4A-51D5-461A-85D5-23824655F47B}" dt="2025-05-01T13:28:38.454" v="5258" actId="478"/>
          <ac:picMkLst>
            <pc:docMk/>
            <pc:sldMk cId="2120485942" sldId="273"/>
            <ac:picMk id="5" creationId="{932D609B-5DF5-91D3-08CB-3AFC27DE5F08}"/>
          </ac:picMkLst>
        </pc:picChg>
        <pc:picChg chg="add del mod ord">
          <ac:chgData name="Unai Famoso" userId="f8970a838cfae24a" providerId="LiveId" clId="{2A12DB4A-51D5-461A-85D5-23824655F47B}" dt="2025-05-01T13:28:37.223" v="5256" actId="478"/>
          <ac:picMkLst>
            <pc:docMk/>
            <pc:sldMk cId="2120485942" sldId="273"/>
            <ac:picMk id="7" creationId="{327288CD-96B8-59C1-42E7-A66B535FBEDC}"/>
          </ac:picMkLst>
        </pc:picChg>
        <pc:picChg chg="add del mod ord">
          <ac:chgData name="Unai Famoso" userId="f8970a838cfae24a" providerId="LiveId" clId="{2A12DB4A-51D5-461A-85D5-23824655F47B}" dt="2025-05-01T13:28:37.698" v="5257" actId="478"/>
          <ac:picMkLst>
            <pc:docMk/>
            <pc:sldMk cId="2120485942" sldId="273"/>
            <ac:picMk id="9" creationId="{C23B7126-1ADE-1529-739D-5352D41AB337}"/>
          </ac:picMkLst>
        </pc:pic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grpChg chg="add del mod">
          <ac:chgData name="Unai Famoso" userId="f8970a838cfae24a" providerId="LiveId" clId="{2A12DB4A-51D5-461A-85D5-23824655F47B}" dt="2025-05-01T12:50:55.187" v="5046" actId="478"/>
          <ac:grpSpMkLst>
            <pc:docMk/>
            <pc:sldMk cId="3424966540" sldId="274"/>
            <ac:grpSpMk id="8" creationId="{CC8CF25D-4EEA-DC20-21E9-88938EDB2F8E}"/>
          </ac:grpSpMkLst>
        </pc:gr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4-23T15:15:35.891" v="3987" actId="790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  <pc:spChg chg="mod">
          <ac:chgData name="Unai Famoso" userId="f8970a838cfae24a" providerId="LiveId" clId="{2A12DB4A-51D5-461A-85D5-23824655F47B}" dt="2025-05-01T12:23:55.831" v="4745" actId="20577"/>
          <ac:spMkLst>
            <pc:docMk/>
            <pc:sldMk cId="4097509320" sldId="276"/>
            <ac:spMk id="3" creationId="{33D30453-FA66-B65C-0630-0911022E1A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ácido cítrico y acidez media.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ácido cítrico y una acidez volátil 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4B1F3C5-CF1A-D2FB-F35B-D8FFEA26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5" y="745178"/>
            <a:ext cx="6903720" cy="5367643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35" y="639520"/>
            <a:ext cx="6702565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  <a:endParaRPr lang="es-ES" noProof="0" dirty="0"/>
          </a:p>
          <a:p>
            <a:pPr algn="just"/>
            <a:endParaRPr lang="es-ES" dirty="0"/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ácidos y el pH están estrechamente relacionado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densidad esta relacionada negativamente con el alcohol</a:t>
            </a:r>
            <a:endParaRPr lang="es-ES" sz="1400" b="0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>
                <a:latin typeface="Aptos" panose="020B0004020202020204" pitchFamily="34" charset="0"/>
              </a:rPr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>
                <a:latin typeface="Aptos" panose="020B0004020202020204" pitchFamily="34" charset="0"/>
              </a:rPr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 dirty="0">
                <a:latin typeface="Aptos" panose="020B0004020202020204" pitchFamily="34" charset="0"/>
              </a:rPr>
              <a:t>11.6 g/l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>
                <a:latin typeface="Aptos" panose="020B0004020202020204" pitchFamily="34" charset="0"/>
              </a:rPr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utilizar técnicas de análisis multivariante 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 Esta dividido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en: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blanco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2100" b="0" noProof="0" dirty="0">
                <a:effectLst/>
              </a:rPr>
              <a:t>Y finalmente una nota de calidad (1-10) de una cata a ciegas de la muestra</a:t>
            </a:r>
          </a:p>
          <a:p>
            <a:pPr lvl="1"/>
            <a:endParaRPr lang="es-ES" sz="1700" noProof="0" dirty="0"/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</a:t>
            </a:r>
            <a:r>
              <a:rPr lang="es-ES" sz="2800" dirty="0"/>
              <a:t>t</a:t>
            </a:r>
            <a:r>
              <a:rPr lang="es-ES" sz="2800" noProof="0" dirty="0" err="1"/>
              <a:t>ercera</a:t>
            </a:r>
            <a:r>
              <a:rPr lang="es-ES" sz="2800" noProof="0" dirty="0"/>
              <a:t>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concentración de acido cítrico se asocia a una mejor calidad.</a:t>
            </a:r>
          </a:p>
          <a:p>
            <a:pPr algn="just"/>
            <a:r>
              <a:rPr lang="es-ES" sz="2000" noProof="0" dirty="0"/>
              <a:t>Todas las calidades tienen varias calidades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mas claro</a:t>
            </a: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894</Words>
  <Application>Microsoft Office PowerPoint</Application>
  <PresentationFormat>Panorámica</PresentationFormat>
  <Paragraphs>145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tercera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2025-05-02T10:14:25Z</dcterms:modified>
</cp:coreProperties>
</file>